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4" r:id="rId2"/>
  </p:sldIdLst>
  <p:sldSz cx="6858000" cy="9906000" type="A4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097499-C42B-4861-9DB7-B107A78BB30B}" v="35" dt="2022-02-21T15:34:20.7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86" d="100"/>
          <a:sy n="86" d="100"/>
        </p:scale>
        <p:origin x="-3186" y="-3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5" Type="http://schemas.microsoft.com/office/2016/11/relationships/changesInfo" Target="changesInfos/changesInfo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E7097499-C42B-4861-9DB7-B107A78BB30B}"/>
    <pc:docChg chg="undo custSel addSld delSld modSld">
      <pc:chgData name="Hamlet Markarian" userId="4926d2b407f31d77" providerId="LiveId" clId="{E7097499-C42B-4861-9DB7-B107A78BB30B}" dt="2022-02-21T15:34:52.942" v="226" actId="478"/>
      <pc:docMkLst>
        <pc:docMk/>
      </pc:docMkLst>
      <pc:sldChg chg="addSp delSp modSp mod">
        <pc:chgData name="Hamlet Markarian" userId="4926d2b407f31d77" providerId="LiveId" clId="{E7097499-C42B-4861-9DB7-B107A78BB30B}" dt="2022-02-21T15:21:41.351" v="17" actId="478"/>
        <pc:sldMkLst>
          <pc:docMk/>
          <pc:sldMk cId="0" sldId="256"/>
        </pc:sldMkLst>
        <pc:spChg chg="del mod">
          <ac:chgData name="Hamlet Markarian" userId="4926d2b407f31d77" providerId="LiveId" clId="{E7097499-C42B-4861-9DB7-B107A78BB30B}" dt="2022-02-21T15:21:41.351" v="17" actId="478"/>
          <ac:spMkLst>
            <pc:docMk/>
            <pc:sldMk cId="0" sldId="256"/>
            <ac:spMk id="3" creationId="{00000000-0000-0000-0000-000000000000}"/>
          </ac:spMkLst>
        </pc:spChg>
        <pc:spChg chg="add mod">
          <ac:chgData name="Hamlet Markarian" userId="4926d2b407f31d77" providerId="LiveId" clId="{E7097499-C42B-4861-9DB7-B107A78BB30B}" dt="2022-02-21T15:20:33.286" v="3"/>
          <ac:spMkLst>
            <pc:docMk/>
            <pc:sldMk cId="0" sldId="256"/>
            <ac:spMk id="17" creationId="{C4C03556-B12C-4204-80A2-2A886DD73FEA}"/>
          </ac:spMkLst>
        </pc:spChg>
        <pc:spChg chg="add mod">
          <ac:chgData name="Hamlet Markarian" userId="4926d2b407f31d77" providerId="LiveId" clId="{E7097499-C42B-4861-9DB7-B107A78BB30B}" dt="2022-02-21T15:20:40.484" v="5" actId="20577"/>
          <ac:spMkLst>
            <pc:docMk/>
            <pc:sldMk cId="0" sldId="256"/>
            <ac:spMk id="18" creationId="{2925C16F-4057-44D4-9637-CA17F40E8D80}"/>
          </ac:spMkLst>
        </pc:spChg>
        <pc:spChg chg="add mod">
          <ac:chgData name="Hamlet Markarian" userId="4926d2b407f31d77" providerId="LiveId" clId="{E7097499-C42B-4861-9DB7-B107A78BB30B}" dt="2022-02-21T15:21:38.207" v="16" actId="6549"/>
          <ac:spMkLst>
            <pc:docMk/>
            <pc:sldMk cId="0" sldId="256"/>
            <ac:spMk id="19" creationId="{A3008060-669D-498D-A260-5A795AEBF3FC}"/>
          </ac:spMkLst>
        </pc:spChg>
        <pc:spChg chg="add mod">
          <ac:chgData name="Hamlet Markarian" userId="4926d2b407f31d77" providerId="LiveId" clId="{E7097499-C42B-4861-9DB7-B107A78BB30B}" dt="2022-02-21T15:20:33.286" v="3"/>
          <ac:spMkLst>
            <pc:docMk/>
            <pc:sldMk cId="0" sldId="256"/>
            <ac:spMk id="21" creationId="{2562FC3E-378E-4819-9730-BECACEA1D897}"/>
          </ac:spMkLst>
        </pc:spChg>
        <pc:spChg chg="add mod">
          <ac:chgData name="Hamlet Markarian" userId="4926d2b407f31d77" providerId="LiveId" clId="{E7097499-C42B-4861-9DB7-B107A78BB30B}" dt="2022-02-21T15:20:33.286" v="3"/>
          <ac:spMkLst>
            <pc:docMk/>
            <pc:sldMk cId="0" sldId="256"/>
            <ac:spMk id="22" creationId="{1E95966E-EEB7-47D4-B8B2-323A53C7AF4D}"/>
          </ac:spMkLst>
        </pc:spChg>
        <pc:spChg chg="mod">
          <ac:chgData name="Hamlet Markarian" userId="4926d2b407f31d77" providerId="LiveId" clId="{E7097499-C42B-4861-9DB7-B107A78BB30B}" dt="2022-02-21T15:20:33.286" v="3"/>
          <ac:spMkLst>
            <pc:docMk/>
            <pc:sldMk cId="0" sldId="256"/>
            <ac:spMk id="25" creationId="{6824FA0A-C2CA-4B18-BCAD-BC4C3BA12BCE}"/>
          </ac:spMkLst>
        </pc:spChg>
        <pc:spChg chg="mod">
          <ac:chgData name="Hamlet Markarian" userId="4926d2b407f31d77" providerId="LiveId" clId="{E7097499-C42B-4861-9DB7-B107A78BB30B}" dt="2022-02-21T15:20:33.286" v="3"/>
          <ac:spMkLst>
            <pc:docMk/>
            <pc:sldMk cId="0" sldId="256"/>
            <ac:spMk id="26" creationId="{F7C541CF-F523-41B4-9BC7-902E992A3521}"/>
          </ac:spMkLst>
        </pc:spChg>
        <pc:spChg chg="add mod">
          <ac:chgData name="Hamlet Markarian" userId="4926d2b407f31d77" providerId="LiveId" clId="{E7097499-C42B-4861-9DB7-B107A78BB30B}" dt="2022-02-21T15:20:33.286" v="3"/>
          <ac:spMkLst>
            <pc:docMk/>
            <pc:sldMk cId="0" sldId="256"/>
            <ac:spMk id="27" creationId="{D25DF179-23F2-45BA-9EE3-6D094F3F2078}"/>
          </ac:spMkLst>
        </pc:spChg>
        <pc:spChg chg="add mod">
          <ac:chgData name="Hamlet Markarian" userId="4926d2b407f31d77" providerId="LiveId" clId="{E7097499-C42B-4861-9DB7-B107A78BB30B}" dt="2022-02-21T15:20:33.286" v="3"/>
          <ac:spMkLst>
            <pc:docMk/>
            <pc:sldMk cId="0" sldId="256"/>
            <ac:spMk id="28" creationId="{1C4B9A77-9A7B-4070-A0EC-608575301D5B}"/>
          </ac:spMkLst>
        </pc:spChg>
        <pc:spChg chg="del">
          <ac:chgData name="Hamlet Markarian" userId="4926d2b407f31d77" providerId="LiveId" clId="{E7097499-C42B-4861-9DB7-B107A78BB30B}" dt="2022-02-21T15:20:32.568" v="2" actId="478"/>
          <ac:spMkLst>
            <pc:docMk/>
            <pc:sldMk cId="0" sldId="256"/>
            <ac:spMk id="38" creationId="{00000000-0000-0000-0000-000000000000}"/>
          </ac:spMkLst>
        </pc:spChg>
        <pc:spChg chg="del">
          <ac:chgData name="Hamlet Markarian" userId="4926d2b407f31d77" providerId="LiveId" clId="{E7097499-C42B-4861-9DB7-B107A78BB30B}" dt="2022-02-21T15:20:32.568" v="2" actId="478"/>
          <ac:spMkLst>
            <pc:docMk/>
            <pc:sldMk cId="0" sldId="256"/>
            <ac:spMk id="39" creationId="{00000000-0000-0000-0000-000000000000}"/>
          </ac:spMkLst>
        </pc:spChg>
        <pc:spChg chg="del">
          <ac:chgData name="Hamlet Markarian" userId="4926d2b407f31d77" providerId="LiveId" clId="{E7097499-C42B-4861-9DB7-B107A78BB30B}" dt="2022-02-21T15:20:32.568" v="2" actId="478"/>
          <ac:spMkLst>
            <pc:docMk/>
            <pc:sldMk cId="0" sldId="256"/>
            <ac:spMk id="40" creationId="{00000000-0000-0000-0000-000000000000}"/>
          </ac:spMkLst>
        </pc:spChg>
        <pc:spChg chg="del mod">
          <ac:chgData name="Hamlet Markarian" userId="4926d2b407f31d77" providerId="LiveId" clId="{E7097499-C42B-4861-9DB7-B107A78BB30B}" dt="2022-02-21T15:21:41.351" v="17" actId="478"/>
          <ac:spMkLst>
            <pc:docMk/>
            <pc:sldMk cId="0" sldId="256"/>
            <ac:spMk id="41" creationId="{00000000-0000-0000-0000-000000000000}"/>
          </ac:spMkLst>
        </pc:spChg>
        <pc:spChg chg="del">
          <ac:chgData name="Hamlet Markarian" userId="4926d2b407f31d77" providerId="LiveId" clId="{E7097499-C42B-4861-9DB7-B107A78BB30B}" dt="2022-02-21T15:20:32.568" v="2" actId="478"/>
          <ac:spMkLst>
            <pc:docMk/>
            <pc:sldMk cId="0" sldId="256"/>
            <ac:spMk id="42" creationId="{00000000-0000-0000-0000-000000000000}"/>
          </ac:spMkLst>
        </pc:spChg>
        <pc:spChg chg="del">
          <ac:chgData name="Hamlet Markarian" userId="4926d2b407f31d77" providerId="LiveId" clId="{E7097499-C42B-4861-9DB7-B107A78BB30B}" dt="2022-02-21T15:20:24.768" v="0" actId="478"/>
          <ac:spMkLst>
            <pc:docMk/>
            <pc:sldMk cId="0" sldId="256"/>
            <ac:spMk id="44" creationId="{00000000-0000-0000-0000-000000000000}"/>
          </ac:spMkLst>
        </pc:spChg>
        <pc:spChg chg="del">
          <ac:chgData name="Hamlet Markarian" userId="4926d2b407f31d77" providerId="LiveId" clId="{E7097499-C42B-4861-9DB7-B107A78BB30B}" dt="2022-02-21T15:20:32.568" v="2" actId="478"/>
          <ac:spMkLst>
            <pc:docMk/>
            <pc:sldMk cId="0" sldId="256"/>
            <ac:spMk id="48" creationId="{00000000-0000-0000-0000-000000000000}"/>
          </ac:spMkLst>
        </pc:spChg>
        <pc:spChg chg="del">
          <ac:chgData name="Hamlet Markarian" userId="4926d2b407f31d77" providerId="LiveId" clId="{E7097499-C42B-4861-9DB7-B107A78BB30B}" dt="2022-02-21T15:20:32.568" v="2" actId="478"/>
          <ac:spMkLst>
            <pc:docMk/>
            <pc:sldMk cId="0" sldId="256"/>
            <ac:spMk id="49" creationId="{00000000-0000-0000-0000-000000000000}"/>
          </ac:spMkLst>
        </pc:spChg>
        <pc:spChg chg="del">
          <ac:chgData name="Hamlet Markarian" userId="4926d2b407f31d77" providerId="LiveId" clId="{E7097499-C42B-4861-9DB7-B107A78BB30B}" dt="2022-02-21T15:20:32.568" v="2" actId="478"/>
          <ac:spMkLst>
            <pc:docMk/>
            <pc:sldMk cId="0" sldId="256"/>
            <ac:spMk id="50" creationId="{00000000-0000-0000-0000-000000000000}"/>
          </ac:spMkLst>
        </pc:spChg>
        <pc:spChg chg="del">
          <ac:chgData name="Hamlet Markarian" userId="4926d2b407f31d77" providerId="LiveId" clId="{E7097499-C42B-4861-9DB7-B107A78BB30B}" dt="2022-02-21T15:20:24.768" v="0" actId="478"/>
          <ac:spMkLst>
            <pc:docMk/>
            <pc:sldMk cId="0" sldId="256"/>
            <ac:spMk id="51" creationId="{00000000-0000-0000-0000-000000000000}"/>
          </ac:spMkLst>
        </pc:spChg>
        <pc:grpChg chg="add mod">
          <ac:chgData name="Hamlet Markarian" userId="4926d2b407f31d77" providerId="LiveId" clId="{E7097499-C42B-4861-9DB7-B107A78BB30B}" dt="2022-02-21T15:20:33.286" v="3"/>
          <ac:grpSpMkLst>
            <pc:docMk/>
            <pc:sldMk cId="0" sldId="256"/>
            <ac:grpSpMk id="24" creationId="{CD812ED9-4CB8-4163-B5F4-085C157A91B6}"/>
          </ac:grpSpMkLst>
        </pc:grpChg>
        <pc:grpChg chg="del">
          <ac:chgData name="Hamlet Markarian" userId="4926d2b407f31d77" providerId="LiveId" clId="{E7097499-C42B-4861-9DB7-B107A78BB30B}" dt="2022-02-21T15:20:32.568" v="2" actId="478"/>
          <ac:grpSpMkLst>
            <pc:docMk/>
            <pc:sldMk cId="0" sldId="256"/>
            <ac:grpSpMk id="45" creationId="{00000000-0000-0000-0000-000000000000}"/>
          </ac:grpSpMkLst>
        </pc:grpChg>
        <pc:picChg chg="add mod">
          <ac:chgData name="Hamlet Markarian" userId="4926d2b407f31d77" providerId="LiveId" clId="{E7097499-C42B-4861-9DB7-B107A78BB30B}" dt="2022-02-21T15:20:33.286" v="3"/>
          <ac:picMkLst>
            <pc:docMk/>
            <pc:sldMk cId="0" sldId="256"/>
            <ac:picMk id="23" creationId="{A5D74CCF-F12B-4ADA-AC25-88D0B4EA29AA}"/>
          </ac:picMkLst>
        </pc:picChg>
        <pc:picChg chg="del">
          <ac:chgData name="Hamlet Markarian" userId="4926d2b407f31d77" providerId="LiveId" clId="{E7097499-C42B-4861-9DB7-B107A78BB30B}" dt="2022-02-21T15:20:32.568" v="2" actId="478"/>
          <ac:picMkLst>
            <pc:docMk/>
            <pc:sldMk cId="0" sldId="256"/>
            <ac:picMk id="43" creationId="{00000000-0000-0000-0000-000000000000}"/>
          </ac:picMkLst>
        </pc:picChg>
        <pc:cxnChg chg="add mod">
          <ac:chgData name="Hamlet Markarian" userId="4926d2b407f31d77" providerId="LiveId" clId="{E7097499-C42B-4861-9DB7-B107A78BB30B}" dt="2022-02-21T15:20:33.286" v="3"/>
          <ac:cxnSpMkLst>
            <pc:docMk/>
            <pc:sldMk cId="0" sldId="256"/>
            <ac:cxnSpMk id="20" creationId="{76E3FC83-FF32-4A09-9A78-C02E789A9287}"/>
          </ac:cxnSpMkLst>
        </pc:cxnChg>
      </pc:sldChg>
      <pc:sldChg chg="delSp del mod">
        <pc:chgData name="Hamlet Markarian" userId="4926d2b407f31d77" providerId="LiveId" clId="{E7097499-C42B-4861-9DB7-B107A78BB30B}" dt="2022-02-21T15:24:07.142" v="51" actId="2696"/>
        <pc:sldMkLst>
          <pc:docMk/>
          <pc:sldMk cId="628664828" sldId="258"/>
        </pc:sldMkLst>
        <pc:spChg chg="del">
          <ac:chgData name="Hamlet Markarian" userId="4926d2b407f31d77" providerId="LiveId" clId="{E7097499-C42B-4861-9DB7-B107A78BB30B}" dt="2022-02-21T15:22:12.292" v="27" actId="21"/>
          <ac:spMkLst>
            <pc:docMk/>
            <pc:sldMk cId="628664828" sldId="258"/>
            <ac:spMk id="3" creationId="{00000000-0000-0000-0000-000000000000}"/>
          </ac:spMkLst>
        </pc:spChg>
      </pc:sldChg>
      <pc:sldChg chg="delSp del mod">
        <pc:chgData name="Hamlet Markarian" userId="4926d2b407f31d77" providerId="LiveId" clId="{E7097499-C42B-4861-9DB7-B107A78BB30B}" dt="2022-02-21T15:24:07.142" v="51" actId="2696"/>
        <pc:sldMkLst>
          <pc:docMk/>
          <pc:sldMk cId="3289513539" sldId="259"/>
        </pc:sldMkLst>
        <pc:spChg chg="del">
          <ac:chgData name="Hamlet Markarian" userId="4926d2b407f31d77" providerId="LiveId" clId="{E7097499-C42B-4861-9DB7-B107A78BB30B}" dt="2022-02-21T15:22:27.099" v="30" actId="21"/>
          <ac:spMkLst>
            <pc:docMk/>
            <pc:sldMk cId="3289513539" sldId="259"/>
            <ac:spMk id="3" creationId="{00000000-0000-0000-0000-000000000000}"/>
          </ac:spMkLst>
        </pc:spChg>
        <pc:spChg chg="del">
          <ac:chgData name="Hamlet Markarian" userId="4926d2b407f31d77" providerId="LiveId" clId="{E7097499-C42B-4861-9DB7-B107A78BB30B}" dt="2022-02-21T15:22:27.099" v="30" actId="21"/>
          <ac:spMkLst>
            <pc:docMk/>
            <pc:sldMk cId="3289513539" sldId="259"/>
            <ac:spMk id="18" creationId="{00000000-0000-0000-0000-000000000000}"/>
          </ac:spMkLst>
        </pc:spChg>
        <pc:spChg chg="del">
          <ac:chgData name="Hamlet Markarian" userId="4926d2b407f31d77" providerId="LiveId" clId="{E7097499-C42B-4861-9DB7-B107A78BB30B}" dt="2022-02-21T15:22:27.099" v="30" actId="21"/>
          <ac:spMkLst>
            <pc:docMk/>
            <pc:sldMk cId="3289513539" sldId="259"/>
            <ac:spMk id="20" creationId="{00000000-0000-0000-0000-000000000000}"/>
          </ac:spMkLst>
        </pc:spChg>
        <pc:graphicFrameChg chg="del">
          <ac:chgData name="Hamlet Markarian" userId="4926d2b407f31d77" providerId="LiveId" clId="{E7097499-C42B-4861-9DB7-B107A78BB30B}" dt="2022-02-21T15:22:27.099" v="30" actId="21"/>
          <ac:graphicFrameMkLst>
            <pc:docMk/>
            <pc:sldMk cId="3289513539" sldId="259"/>
            <ac:graphicFrameMk id="17" creationId="{00000000-0000-0000-0000-000000000000}"/>
          </ac:graphicFrameMkLst>
        </pc:graphicFrameChg>
        <pc:graphicFrameChg chg="del">
          <ac:chgData name="Hamlet Markarian" userId="4926d2b407f31d77" providerId="LiveId" clId="{E7097499-C42B-4861-9DB7-B107A78BB30B}" dt="2022-02-21T15:22:27.099" v="30" actId="21"/>
          <ac:graphicFrameMkLst>
            <pc:docMk/>
            <pc:sldMk cId="3289513539" sldId="259"/>
            <ac:graphicFrameMk id="19" creationId="{00000000-0000-0000-0000-000000000000}"/>
          </ac:graphicFrameMkLst>
        </pc:graphicFrameChg>
      </pc:sldChg>
      <pc:sldChg chg="delSp del mod">
        <pc:chgData name="Hamlet Markarian" userId="4926d2b407f31d77" providerId="LiveId" clId="{E7097499-C42B-4861-9DB7-B107A78BB30B}" dt="2022-02-21T15:24:07.142" v="51" actId="2696"/>
        <pc:sldMkLst>
          <pc:docMk/>
          <pc:sldMk cId="2533172574" sldId="260"/>
        </pc:sldMkLst>
        <pc:spChg chg="del">
          <ac:chgData name="Hamlet Markarian" userId="4926d2b407f31d77" providerId="LiveId" clId="{E7097499-C42B-4861-9DB7-B107A78BB30B}" dt="2022-02-21T15:22:39.314" v="33" actId="21"/>
          <ac:spMkLst>
            <pc:docMk/>
            <pc:sldMk cId="2533172574" sldId="260"/>
            <ac:spMk id="15" creationId="{00000000-0000-0000-0000-000000000000}"/>
          </ac:spMkLst>
        </pc:spChg>
      </pc:sldChg>
      <pc:sldChg chg="delSp del mod">
        <pc:chgData name="Hamlet Markarian" userId="4926d2b407f31d77" providerId="LiveId" clId="{E7097499-C42B-4861-9DB7-B107A78BB30B}" dt="2022-02-21T15:24:07.142" v="51" actId="2696"/>
        <pc:sldMkLst>
          <pc:docMk/>
          <pc:sldMk cId="3839474727" sldId="261"/>
        </pc:sldMkLst>
        <pc:spChg chg="del">
          <ac:chgData name="Hamlet Markarian" userId="4926d2b407f31d77" providerId="LiveId" clId="{E7097499-C42B-4861-9DB7-B107A78BB30B}" dt="2022-02-21T15:22:56.806" v="36" actId="21"/>
          <ac:spMkLst>
            <pc:docMk/>
            <pc:sldMk cId="3839474727" sldId="261"/>
            <ac:spMk id="3" creationId="{00000000-0000-0000-0000-000000000000}"/>
          </ac:spMkLst>
        </pc:spChg>
        <pc:graphicFrameChg chg="del">
          <ac:chgData name="Hamlet Markarian" userId="4926d2b407f31d77" providerId="LiveId" clId="{E7097499-C42B-4861-9DB7-B107A78BB30B}" dt="2022-02-21T15:22:56.806" v="36" actId="21"/>
          <ac:graphicFrameMkLst>
            <pc:docMk/>
            <pc:sldMk cId="3839474727" sldId="261"/>
            <ac:graphicFrameMk id="6" creationId="{00000000-0000-0000-0000-000000000000}"/>
          </ac:graphicFrameMkLst>
        </pc:graphicFrameChg>
        <pc:graphicFrameChg chg="del">
          <ac:chgData name="Hamlet Markarian" userId="4926d2b407f31d77" providerId="LiveId" clId="{E7097499-C42B-4861-9DB7-B107A78BB30B}" dt="2022-02-21T15:22:56.806" v="36" actId="21"/>
          <ac:graphicFrameMkLst>
            <pc:docMk/>
            <pc:sldMk cId="3839474727" sldId="261"/>
            <ac:graphicFrameMk id="15" creationId="{00000000-0000-0000-0000-000000000000}"/>
          </ac:graphicFrameMkLst>
        </pc:graphicFrameChg>
      </pc:sldChg>
      <pc:sldChg chg="delSp del mod">
        <pc:chgData name="Hamlet Markarian" userId="4926d2b407f31d77" providerId="LiveId" clId="{E7097499-C42B-4861-9DB7-B107A78BB30B}" dt="2022-02-21T15:24:07.142" v="51" actId="2696"/>
        <pc:sldMkLst>
          <pc:docMk/>
          <pc:sldMk cId="2199337578" sldId="262"/>
        </pc:sldMkLst>
        <pc:spChg chg="del">
          <ac:chgData name="Hamlet Markarian" userId="4926d2b407f31d77" providerId="LiveId" clId="{E7097499-C42B-4861-9DB7-B107A78BB30B}" dt="2022-02-21T15:23:13.939" v="39" actId="21"/>
          <ac:spMkLst>
            <pc:docMk/>
            <pc:sldMk cId="2199337578" sldId="262"/>
            <ac:spMk id="16" creationId="{00000000-0000-0000-0000-000000000000}"/>
          </ac:spMkLst>
        </pc:spChg>
        <pc:graphicFrameChg chg="del">
          <ac:chgData name="Hamlet Markarian" userId="4926d2b407f31d77" providerId="LiveId" clId="{E7097499-C42B-4861-9DB7-B107A78BB30B}" dt="2022-02-21T15:23:13.939" v="39" actId="21"/>
          <ac:graphicFrameMkLst>
            <pc:docMk/>
            <pc:sldMk cId="2199337578" sldId="262"/>
            <ac:graphicFrameMk id="15" creationId="{00000000-0000-0000-0000-000000000000}"/>
          </ac:graphicFrameMkLst>
        </pc:graphicFrameChg>
      </pc:sldChg>
      <pc:sldChg chg="delSp del mod">
        <pc:chgData name="Hamlet Markarian" userId="4926d2b407f31d77" providerId="LiveId" clId="{E7097499-C42B-4861-9DB7-B107A78BB30B}" dt="2022-02-21T15:24:07.142" v="51" actId="2696"/>
        <pc:sldMkLst>
          <pc:docMk/>
          <pc:sldMk cId="912658914" sldId="263"/>
        </pc:sldMkLst>
        <pc:spChg chg="del">
          <ac:chgData name="Hamlet Markarian" userId="4926d2b407f31d77" providerId="LiveId" clId="{E7097499-C42B-4861-9DB7-B107A78BB30B}" dt="2022-02-21T15:23:27.834" v="42" actId="21"/>
          <ac:spMkLst>
            <pc:docMk/>
            <pc:sldMk cId="912658914" sldId="263"/>
            <ac:spMk id="3" creationId="{00000000-0000-0000-0000-000000000000}"/>
          </ac:spMkLst>
        </pc:spChg>
      </pc:sldChg>
      <pc:sldChg chg="delSp del mod">
        <pc:chgData name="Hamlet Markarian" userId="4926d2b407f31d77" providerId="LiveId" clId="{E7097499-C42B-4861-9DB7-B107A78BB30B}" dt="2022-02-21T15:24:07.142" v="51" actId="2696"/>
        <pc:sldMkLst>
          <pc:docMk/>
          <pc:sldMk cId="2520509474" sldId="264"/>
        </pc:sldMkLst>
        <pc:spChg chg="del">
          <ac:chgData name="Hamlet Markarian" userId="4926d2b407f31d77" providerId="LiveId" clId="{E7097499-C42B-4861-9DB7-B107A78BB30B}" dt="2022-02-21T15:23:55.842" v="48" actId="21"/>
          <ac:spMkLst>
            <pc:docMk/>
            <pc:sldMk cId="2520509474" sldId="264"/>
            <ac:spMk id="3" creationId="{00000000-0000-0000-0000-000000000000}"/>
          </ac:spMkLst>
        </pc:spChg>
      </pc:sldChg>
      <pc:sldChg chg="delSp del mod">
        <pc:chgData name="Hamlet Markarian" userId="4926d2b407f31d77" providerId="LiveId" clId="{E7097499-C42B-4861-9DB7-B107A78BB30B}" dt="2022-02-21T15:24:07.142" v="51" actId="2696"/>
        <pc:sldMkLst>
          <pc:docMk/>
          <pc:sldMk cId="108593641" sldId="266"/>
        </pc:sldMkLst>
        <pc:spChg chg="del">
          <ac:chgData name="Hamlet Markarian" userId="4926d2b407f31d77" providerId="LiveId" clId="{E7097499-C42B-4861-9DB7-B107A78BB30B}" dt="2022-02-21T15:23:42.801" v="45" actId="21"/>
          <ac:spMkLst>
            <pc:docMk/>
            <pc:sldMk cId="108593641" sldId="266"/>
            <ac:spMk id="3" creationId="{00000000-0000-0000-0000-000000000000}"/>
          </ac:spMkLst>
        </pc:spChg>
      </pc:sldChg>
      <pc:sldChg chg="addSp delSp modSp add mod">
        <pc:chgData name="Hamlet Markarian" userId="4926d2b407f31d77" providerId="LiveId" clId="{E7097499-C42B-4861-9DB7-B107A78BB30B}" dt="2022-02-21T15:24:36.271" v="60" actId="478"/>
        <pc:sldMkLst>
          <pc:docMk/>
          <pc:sldMk cId="1481473883" sldId="267"/>
        </pc:sldMkLst>
        <pc:spChg chg="add del mod">
          <ac:chgData name="Hamlet Markarian" userId="4926d2b407f31d77" providerId="LiveId" clId="{E7097499-C42B-4861-9DB7-B107A78BB30B}" dt="2022-02-21T15:24:36.271" v="60" actId="478"/>
          <ac:spMkLst>
            <pc:docMk/>
            <pc:sldMk cId="1481473883" sldId="267"/>
            <ac:spMk id="14" creationId="{31E9A055-7DD7-4C99-992F-86CED9D34E01}"/>
          </ac:spMkLst>
        </pc:spChg>
        <pc:spChg chg="add mod">
          <ac:chgData name="Hamlet Markarian" userId="4926d2b407f31d77" providerId="LiveId" clId="{E7097499-C42B-4861-9DB7-B107A78BB30B}" dt="2022-02-21T15:24:32.327" v="59" actId="6549"/>
          <ac:spMkLst>
            <pc:docMk/>
            <pc:sldMk cId="1481473883" sldId="267"/>
            <ac:spMk id="15" creationId="{ACB32535-76AB-477F-863D-9B0C7BF8DC0E}"/>
          </ac:spMkLst>
        </pc:spChg>
        <pc:spChg chg="del">
          <ac:chgData name="Hamlet Markarian" userId="4926d2b407f31d77" providerId="LiveId" clId="{E7097499-C42B-4861-9DB7-B107A78BB30B}" dt="2022-02-21T15:21:58.943" v="19" actId="478"/>
          <ac:spMkLst>
            <pc:docMk/>
            <pc:sldMk cId="1481473883" sldId="267"/>
            <ac:spMk id="18" creationId="{2925C16F-4057-44D4-9637-CA17F40E8D80}"/>
          </ac:spMkLst>
        </pc:spChg>
        <pc:spChg chg="del">
          <ac:chgData name="Hamlet Markarian" userId="4926d2b407f31d77" providerId="LiveId" clId="{E7097499-C42B-4861-9DB7-B107A78BB30B}" dt="2022-02-21T15:21:58.943" v="19" actId="478"/>
          <ac:spMkLst>
            <pc:docMk/>
            <pc:sldMk cId="1481473883" sldId="267"/>
            <ac:spMk id="19" creationId="{A3008060-669D-498D-A260-5A795AEBF3FC}"/>
          </ac:spMkLst>
        </pc:spChg>
        <pc:cxnChg chg="del">
          <ac:chgData name="Hamlet Markarian" userId="4926d2b407f31d77" providerId="LiveId" clId="{E7097499-C42B-4861-9DB7-B107A78BB30B}" dt="2022-02-21T15:21:58.943" v="19" actId="478"/>
          <ac:cxnSpMkLst>
            <pc:docMk/>
            <pc:sldMk cId="1481473883" sldId="267"/>
            <ac:cxnSpMk id="20" creationId="{76E3FC83-FF32-4A09-9A78-C02E789A9287}"/>
          </ac:cxnSpMkLst>
        </pc:cxnChg>
      </pc:sldChg>
      <pc:sldChg chg="addSp delSp modSp add mod">
        <pc:chgData name="Hamlet Markarian" userId="4926d2b407f31d77" providerId="LiveId" clId="{E7097499-C42B-4861-9DB7-B107A78BB30B}" dt="2022-02-21T15:26:05.880" v="78" actId="478"/>
        <pc:sldMkLst>
          <pc:docMk/>
          <pc:sldMk cId="2115540252" sldId="268"/>
        </pc:sldMkLst>
        <pc:spChg chg="add del mod">
          <ac:chgData name="Hamlet Markarian" userId="4926d2b407f31d77" providerId="LiveId" clId="{E7097499-C42B-4861-9DB7-B107A78BB30B}" dt="2022-02-21T15:26:05.880" v="78" actId="478"/>
          <ac:spMkLst>
            <pc:docMk/>
            <pc:sldMk cId="2115540252" sldId="268"/>
            <ac:spMk id="11" creationId="{55A02186-8726-4980-8323-44D490109786}"/>
          </ac:spMkLst>
        </pc:spChg>
        <pc:spChg chg="add del mod">
          <ac:chgData name="Hamlet Markarian" userId="4926d2b407f31d77" providerId="LiveId" clId="{E7097499-C42B-4861-9DB7-B107A78BB30B}" dt="2022-02-21T15:26:05.880" v="78" actId="478"/>
          <ac:spMkLst>
            <pc:docMk/>
            <pc:sldMk cId="2115540252" sldId="268"/>
            <ac:spMk id="13" creationId="{21AB1AD4-F85E-4EC7-BEFF-AC4466C06344}"/>
          </ac:spMkLst>
        </pc:spChg>
        <pc:spChg chg="add del mod">
          <ac:chgData name="Hamlet Markarian" userId="4926d2b407f31d77" providerId="LiveId" clId="{E7097499-C42B-4861-9DB7-B107A78BB30B}" dt="2022-02-21T15:26:05.880" v="78" actId="478"/>
          <ac:spMkLst>
            <pc:docMk/>
            <pc:sldMk cId="2115540252" sldId="268"/>
            <ac:spMk id="15" creationId="{93F78A6F-C279-4324-86B8-5737DFA2468A}"/>
          </ac:spMkLst>
        </pc:spChg>
        <pc:spChg chg="add mod">
          <ac:chgData name="Hamlet Markarian" userId="4926d2b407f31d77" providerId="LiveId" clId="{E7097499-C42B-4861-9DB7-B107A78BB30B}" dt="2022-02-21T15:25:08.010" v="62" actId="6549"/>
          <ac:spMkLst>
            <pc:docMk/>
            <pc:sldMk cId="2115540252" sldId="268"/>
            <ac:spMk id="16" creationId="{38D61F5C-988B-408F-BB39-3F4B668F2B10}"/>
          </ac:spMkLst>
        </pc:spChg>
        <pc:spChg chg="add mod">
          <ac:chgData name="Hamlet Markarian" userId="4926d2b407f31d77" providerId="LiveId" clId="{E7097499-C42B-4861-9DB7-B107A78BB30B}" dt="2022-02-21T15:25:18.942" v="64" actId="571"/>
          <ac:spMkLst>
            <pc:docMk/>
            <pc:sldMk cId="2115540252" sldId="268"/>
            <ac:spMk id="19" creationId="{22B1621D-377F-4FFE-B3C0-430010DE0EAD}"/>
          </ac:spMkLst>
        </pc:spChg>
        <pc:spChg chg="add mod">
          <ac:chgData name="Hamlet Markarian" userId="4926d2b407f31d77" providerId="LiveId" clId="{E7097499-C42B-4861-9DB7-B107A78BB30B}" dt="2022-02-21T15:25:52.919" v="77" actId="113"/>
          <ac:spMkLst>
            <pc:docMk/>
            <pc:sldMk cId="2115540252" sldId="268"/>
            <ac:spMk id="29" creationId="{F94E74E7-E54C-4C62-AE2F-597B4B357FF9}"/>
          </ac:spMkLst>
        </pc:spChg>
        <pc:graphicFrameChg chg="add del mod">
          <ac:chgData name="Hamlet Markarian" userId="4926d2b407f31d77" providerId="LiveId" clId="{E7097499-C42B-4861-9DB7-B107A78BB30B}" dt="2022-02-21T15:26:05.880" v="78" actId="478"/>
          <ac:graphicFrameMkLst>
            <pc:docMk/>
            <pc:sldMk cId="2115540252" sldId="268"/>
            <ac:graphicFrameMk id="12" creationId="{45AFD121-FF09-4632-BD2E-897C123AB52E}"/>
          </ac:graphicFrameMkLst>
        </pc:graphicFrameChg>
        <pc:graphicFrameChg chg="add del mod">
          <ac:chgData name="Hamlet Markarian" userId="4926d2b407f31d77" providerId="LiveId" clId="{E7097499-C42B-4861-9DB7-B107A78BB30B}" dt="2022-02-21T15:26:05.880" v="78" actId="478"/>
          <ac:graphicFrameMkLst>
            <pc:docMk/>
            <pc:sldMk cId="2115540252" sldId="268"/>
            <ac:graphicFrameMk id="14" creationId="{0ECED294-E60D-4183-B405-D60DA73568E8}"/>
          </ac:graphicFrameMkLst>
        </pc:graphicFrameChg>
        <pc:graphicFrameChg chg="add mod">
          <ac:chgData name="Hamlet Markarian" userId="4926d2b407f31d77" providerId="LiveId" clId="{E7097499-C42B-4861-9DB7-B107A78BB30B}" dt="2022-02-21T15:25:15.412" v="63" actId="1076"/>
          <ac:graphicFrameMkLst>
            <pc:docMk/>
            <pc:sldMk cId="2115540252" sldId="268"/>
            <ac:graphicFrameMk id="18" creationId="{CDD3EFCE-F4AF-424C-A634-C2D163E5F5C8}"/>
          </ac:graphicFrameMkLst>
        </pc:graphicFrameChg>
        <pc:graphicFrameChg chg="add mod modGraphic">
          <ac:chgData name="Hamlet Markarian" userId="4926d2b407f31d77" providerId="LiveId" clId="{E7097499-C42B-4861-9DB7-B107A78BB30B}" dt="2022-02-21T15:25:33.782" v="72" actId="122"/>
          <ac:graphicFrameMkLst>
            <pc:docMk/>
            <pc:sldMk cId="2115540252" sldId="268"/>
            <ac:graphicFrameMk id="20" creationId="{29DDFBA5-B369-4B67-81EE-979F0D0A1274}"/>
          </ac:graphicFrameMkLst>
        </pc:graphicFrameChg>
      </pc:sldChg>
      <pc:sldChg chg="addSp delSp modSp add mod">
        <pc:chgData name="Hamlet Markarian" userId="4926d2b407f31d77" providerId="LiveId" clId="{E7097499-C42B-4861-9DB7-B107A78BB30B}" dt="2022-02-21T15:26:40.535" v="90" actId="478"/>
        <pc:sldMkLst>
          <pc:docMk/>
          <pc:sldMk cId="3763155258" sldId="269"/>
        </pc:sldMkLst>
        <pc:spChg chg="add del mod">
          <ac:chgData name="Hamlet Markarian" userId="4926d2b407f31d77" providerId="LiveId" clId="{E7097499-C42B-4861-9DB7-B107A78BB30B}" dt="2022-02-21T15:26:40.535" v="90" actId="478"/>
          <ac:spMkLst>
            <pc:docMk/>
            <pc:sldMk cId="3763155258" sldId="269"/>
            <ac:spMk id="11" creationId="{A408BC7D-F9BA-49E4-8842-179DB8B90355}"/>
          </ac:spMkLst>
        </pc:spChg>
        <pc:spChg chg="add mod">
          <ac:chgData name="Hamlet Markarian" userId="4926d2b407f31d77" providerId="LiveId" clId="{E7097499-C42B-4861-9DB7-B107A78BB30B}" dt="2022-02-21T15:26:37.791" v="89" actId="113"/>
          <ac:spMkLst>
            <pc:docMk/>
            <pc:sldMk cId="3763155258" sldId="269"/>
            <ac:spMk id="12" creationId="{C3AB1715-0DF4-475E-945E-687D64AE107A}"/>
          </ac:spMkLst>
        </pc:spChg>
      </pc:sldChg>
      <pc:sldChg chg="addSp delSp modSp add mod">
        <pc:chgData name="Hamlet Markarian" userId="4926d2b407f31d77" providerId="LiveId" clId="{E7097499-C42B-4861-9DB7-B107A78BB30B}" dt="2022-02-21T15:29:57.447" v="140" actId="478"/>
        <pc:sldMkLst>
          <pc:docMk/>
          <pc:sldMk cId="2867026792" sldId="270"/>
        </pc:sldMkLst>
        <pc:spChg chg="add del mod">
          <ac:chgData name="Hamlet Markarian" userId="4926d2b407f31d77" providerId="LiveId" clId="{E7097499-C42B-4861-9DB7-B107A78BB30B}" dt="2022-02-21T15:29:57.447" v="140" actId="478"/>
          <ac:spMkLst>
            <pc:docMk/>
            <pc:sldMk cId="2867026792" sldId="270"/>
            <ac:spMk id="11" creationId="{AC257F9B-AC30-4C86-9B9C-C831AD791239}"/>
          </ac:spMkLst>
        </pc:spChg>
        <pc:spChg chg="add mod">
          <ac:chgData name="Hamlet Markarian" userId="4926d2b407f31d77" providerId="LiveId" clId="{E7097499-C42B-4861-9DB7-B107A78BB30B}" dt="2022-02-21T15:27:24.777" v="101" actId="14100"/>
          <ac:spMkLst>
            <pc:docMk/>
            <pc:sldMk cId="2867026792" sldId="270"/>
            <ac:spMk id="14" creationId="{5C177A84-C048-42DB-AFD4-4E014AFFEB21}"/>
          </ac:spMkLst>
        </pc:spChg>
        <pc:spChg chg="add mod">
          <ac:chgData name="Hamlet Markarian" userId="4926d2b407f31d77" providerId="LiveId" clId="{E7097499-C42B-4861-9DB7-B107A78BB30B}" dt="2022-02-21T15:29:09.483" v="129" actId="14100"/>
          <ac:spMkLst>
            <pc:docMk/>
            <pc:sldMk cId="2867026792" sldId="270"/>
            <ac:spMk id="15" creationId="{A56DA7F7-0A22-4384-98C9-1C79A5A7EA1C}"/>
          </ac:spMkLst>
        </pc:spChg>
        <pc:graphicFrameChg chg="add mod modGraphic">
          <ac:chgData name="Hamlet Markarian" userId="4926d2b407f31d77" providerId="LiveId" clId="{E7097499-C42B-4861-9DB7-B107A78BB30B}" dt="2022-02-21T15:28:33.421" v="119" actId="14100"/>
          <ac:graphicFrameMkLst>
            <pc:docMk/>
            <pc:sldMk cId="2867026792" sldId="270"/>
            <ac:graphicFrameMk id="12" creationId="{265C5E56-69A5-4C91-9B66-5972BD4A2653}"/>
          </ac:graphicFrameMkLst>
        </pc:graphicFrameChg>
        <pc:graphicFrameChg chg="add del mod">
          <ac:chgData name="Hamlet Markarian" userId="4926d2b407f31d77" providerId="LiveId" clId="{E7097499-C42B-4861-9DB7-B107A78BB30B}" dt="2022-02-21T15:29:57.447" v="140" actId="478"/>
          <ac:graphicFrameMkLst>
            <pc:docMk/>
            <pc:sldMk cId="2867026792" sldId="270"/>
            <ac:graphicFrameMk id="13" creationId="{937A0722-C59C-470C-92E8-0B52F3807598}"/>
          </ac:graphicFrameMkLst>
        </pc:graphicFrameChg>
        <pc:graphicFrameChg chg="add mod">
          <ac:chgData name="Hamlet Markarian" userId="4926d2b407f31d77" providerId="LiveId" clId="{E7097499-C42B-4861-9DB7-B107A78BB30B}" dt="2022-02-21T15:29:51.991" v="139" actId="1076"/>
          <ac:graphicFrameMkLst>
            <pc:docMk/>
            <pc:sldMk cId="2867026792" sldId="270"/>
            <ac:graphicFrameMk id="16" creationId="{4152E0B1-C064-4B2B-BA79-06D560D138DD}"/>
          </ac:graphicFrameMkLst>
        </pc:graphicFrameChg>
      </pc:sldChg>
      <pc:sldChg chg="addSp delSp modSp add mod">
        <pc:chgData name="Hamlet Markarian" userId="4926d2b407f31d77" providerId="LiveId" clId="{E7097499-C42B-4861-9DB7-B107A78BB30B}" dt="2022-02-21T15:31:45.759" v="189" actId="478"/>
        <pc:sldMkLst>
          <pc:docMk/>
          <pc:sldMk cId="366925315" sldId="271"/>
        </pc:sldMkLst>
        <pc:spChg chg="add del mod">
          <ac:chgData name="Hamlet Markarian" userId="4926d2b407f31d77" providerId="LiveId" clId="{E7097499-C42B-4861-9DB7-B107A78BB30B}" dt="2022-02-21T15:31:45.759" v="189" actId="478"/>
          <ac:spMkLst>
            <pc:docMk/>
            <pc:sldMk cId="366925315" sldId="271"/>
            <ac:spMk id="12" creationId="{6DA21628-0415-4A67-AE4F-2B90F718479E}"/>
          </ac:spMkLst>
        </pc:spChg>
        <pc:spChg chg="add mod">
          <ac:chgData name="Hamlet Markarian" userId="4926d2b407f31d77" providerId="LiveId" clId="{E7097499-C42B-4861-9DB7-B107A78BB30B}" dt="2022-02-21T15:31:41.549" v="188" actId="1036"/>
          <ac:spMkLst>
            <pc:docMk/>
            <pc:sldMk cId="366925315" sldId="271"/>
            <ac:spMk id="14" creationId="{CDCE0D59-A222-408F-A09F-83DAEF6CA3B0}"/>
          </ac:spMkLst>
        </pc:spChg>
        <pc:graphicFrameChg chg="add del mod">
          <ac:chgData name="Hamlet Markarian" userId="4926d2b407f31d77" providerId="LiveId" clId="{E7097499-C42B-4861-9DB7-B107A78BB30B}" dt="2022-02-21T15:31:45.759" v="189" actId="478"/>
          <ac:graphicFrameMkLst>
            <pc:docMk/>
            <pc:sldMk cId="366925315" sldId="271"/>
            <ac:graphicFrameMk id="11" creationId="{EBDE4C37-A199-4E33-9986-DDFAB4A57FD9}"/>
          </ac:graphicFrameMkLst>
        </pc:graphicFrameChg>
        <pc:graphicFrameChg chg="add mod modGraphic">
          <ac:chgData name="Hamlet Markarian" userId="4926d2b407f31d77" providerId="LiveId" clId="{E7097499-C42B-4861-9DB7-B107A78BB30B}" dt="2022-02-21T15:31:14.609" v="177" actId="20577"/>
          <ac:graphicFrameMkLst>
            <pc:docMk/>
            <pc:sldMk cId="366925315" sldId="271"/>
            <ac:graphicFrameMk id="13" creationId="{9F4FD486-8B71-4EC8-A218-BDBF2A830247}"/>
          </ac:graphicFrameMkLst>
        </pc:graphicFrameChg>
      </pc:sldChg>
      <pc:sldChg chg="addSp delSp modSp add mod">
        <pc:chgData name="Hamlet Markarian" userId="4926d2b407f31d77" providerId="LiveId" clId="{E7097499-C42B-4861-9DB7-B107A78BB30B}" dt="2022-02-21T15:32:39.646" v="205" actId="6549"/>
        <pc:sldMkLst>
          <pc:docMk/>
          <pc:sldMk cId="1748675366" sldId="272"/>
        </pc:sldMkLst>
        <pc:spChg chg="add del mod">
          <ac:chgData name="Hamlet Markarian" userId="4926d2b407f31d77" providerId="LiveId" clId="{E7097499-C42B-4861-9DB7-B107A78BB30B}" dt="2022-02-21T15:32:35.110" v="204" actId="478"/>
          <ac:spMkLst>
            <pc:docMk/>
            <pc:sldMk cId="1748675366" sldId="272"/>
            <ac:spMk id="11" creationId="{AB84D5DE-CE38-4642-AF20-921E7BD74175}"/>
          </ac:spMkLst>
        </pc:spChg>
        <pc:spChg chg="add mod">
          <ac:chgData name="Hamlet Markarian" userId="4926d2b407f31d77" providerId="LiveId" clId="{E7097499-C42B-4861-9DB7-B107A78BB30B}" dt="2022-02-21T15:32:39.646" v="205" actId="6549"/>
          <ac:spMkLst>
            <pc:docMk/>
            <pc:sldMk cId="1748675366" sldId="272"/>
            <ac:spMk id="12" creationId="{CD8B1A2C-80D9-4F48-A544-816B602A0151}"/>
          </ac:spMkLst>
        </pc:spChg>
      </pc:sldChg>
      <pc:sldChg chg="addSp delSp modSp add mod">
        <pc:chgData name="Hamlet Markarian" userId="4926d2b407f31d77" providerId="LiveId" clId="{E7097499-C42B-4861-9DB7-B107A78BB30B}" dt="2022-02-21T15:34:10.854" v="217" actId="478"/>
        <pc:sldMkLst>
          <pc:docMk/>
          <pc:sldMk cId="1655234334" sldId="273"/>
        </pc:sldMkLst>
        <pc:spChg chg="add del mod">
          <ac:chgData name="Hamlet Markarian" userId="4926d2b407f31d77" providerId="LiveId" clId="{E7097499-C42B-4861-9DB7-B107A78BB30B}" dt="2022-02-21T15:34:10.854" v="217" actId="478"/>
          <ac:spMkLst>
            <pc:docMk/>
            <pc:sldMk cId="1655234334" sldId="273"/>
            <ac:spMk id="11" creationId="{9705FE21-0D35-432E-9633-652A4615FADF}"/>
          </ac:spMkLst>
        </pc:spChg>
        <pc:spChg chg="add mod">
          <ac:chgData name="Hamlet Markarian" userId="4926d2b407f31d77" providerId="LiveId" clId="{E7097499-C42B-4861-9DB7-B107A78BB30B}" dt="2022-02-21T15:34:08.378" v="216" actId="947"/>
          <ac:spMkLst>
            <pc:docMk/>
            <pc:sldMk cId="1655234334" sldId="273"/>
            <ac:spMk id="12" creationId="{3A66C919-12B0-48B6-9065-2A83191C0FEC}"/>
          </ac:spMkLst>
        </pc:spChg>
      </pc:sldChg>
      <pc:sldChg chg="addSp delSp modSp add mod">
        <pc:chgData name="Hamlet Markarian" userId="4926d2b407f31d77" providerId="LiveId" clId="{E7097499-C42B-4861-9DB7-B107A78BB30B}" dt="2022-02-21T15:34:52.942" v="226" actId="478"/>
        <pc:sldMkLst>
          <pc:docMk/>
          <pc:sldMk cId="803750652" sldId="274"/>
        </pc:sldMkLst>
        <pc:spChg chg="add del mod">
          <ac:chgData name="Hamlet Markarian" userId="4926d2b407f31d77" providerId="LiveId" clId="{E7097499-C42B-4861-9DB7-B107A78BB30B}" dt="2022-02-21T15:34:52.942" v="226" actId="478"/>
          <ac:spMkLst>
            <pc:docMk/>
            <pc:sldMk cId="803750652" sldId="274"/>
            <ac:spMk id="11" creationId="{279893DB-CF03-45CF-B6CB-D3B4F5689ACE}"/>
          </ac:spMkLst>
        </pc:spChg>
        <pc:spChg chg="add mod">
          <ac:chgData name="Hamlet Markarian" userId="4926d2b407f31d77" providerId="LiveId" clId="{E7097499-C42B-4861-9DB7-B107A78BB30B}" dt="2022-02-21T15:34:47.856" v="225" actId="113"/>
          <ac:spMkLst>
            <pc:docMk/>
            <pc:sldMk cId="803750652" sldId="274"/>
            <ac:spMk id="12" creationId="{F9BFC742-6BD1-4672-897B-266109165EB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42720" y="284400"/>
            <a:ext cx="6171840" cy="1875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42720" y="2317680"/>
            <a:ext cx="6171840" cy="57448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42720" y="284400"/>
            <a:ext cx="6171840" cy="1875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6171840" cy="5744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42720" y="284400"/>
            <a:ext cx="6171840" cy="1875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3011760" cy="5744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505320" y="2317680"/>
            <a:ext cx="3011760" cy="5744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42720" y="284400"/>
            <a:ext cx="6171840" cy="1875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42720" y="394920"/>
            <a:ext cx="6171840" cy="7667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42720" y="284400"/>
            <a:ext cx="6171840" cy="1875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505320" y="2317680"/>
            <a:ext cx="3011760" cy="5744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42720" y="53182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42720" y="284400"/>
            <a:ext cx="6171840" cy="1875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3011760" cy="5744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505320" y="23176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505320" y="53182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42720" y="284400"/>
            <a:ext cx="6171840" cy="1875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505320" y="23176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42720" y="5318280"/>
            <a:ext cx="617184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42720" y="284400"/>
            <a:ext cx="6171840" cy="1875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617184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42720" y="5318280"/>
            <a:ext cx="617184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42720" y="284400"/>
            <a:ext cx="6171840" cy="1875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505320" y="23176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42720" y="53182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505320" y="53182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42720" y="284400"/>
            <a:ext cx="6171840" cy="1875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1987200" cy="2739960"/>
          </a:xfrm>
          <a:prstGeom prst="rect">
            <a:avLst/>
          </a:prstGeom>
        </p:spPr>
        <p:txBody>
          <a:bodyPr lIns="0" tIns="0" rIns="0" bIns="0">
            <a:normAutofit fontScale="79000"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429640" y="2317680"/>
            <a:ext cx="1987200" cy="2739960"/>
          </a:xfrm>
          <a:prstGeom prst="rect">
            <a:avLst/>
          </a:prstGeom>
        </p:spPr>
        <p:txBody>
          <a:bodyPr lIns="0" tIns="0" rIns="0" bIns="0">
            <a:normAutofit fontScale="79000"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16560" y="2317680"/>
            <a:ext cx="1987200" cy="2739960"/>
          </a:xfrm>
          <a:prstGeom prst="rect">
            <a:avLst/>
          </a:prstGeom>
        </p:spPr>
        <p:txBody>
          <a:bodyPr lIns="0" tIns="0" rIns="0" bIns="0">
            <a:normAutofit fontScale="79000"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342720" y="5318280"/>
            <a:ext cx="1987200" cy="2739960"/>
          </a:xfrm>
          <a:prstGeom prst="rect">
            <a:avLst/>
          </a:prstGeom>
        </p:spPr>
        <p:txBody>
          <a:bodyPr lIns="0" tIns="0" rIns="0" bIns="0">
            <a:normAutofit fontScale="79000"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2429640" y="5318280"/>
            <a:ext cx="1987200" cy="2739960"/>
          </a:xfrm>
          <a:prstGeom prst="rect">
            <a:avLst/>
          </a:prstGeom>
        </p:spPr>
        <p:txBody>
          <a:bodyPr lIns="0" tIns="0" rIns="0" bIns="0">
            <a:normAutofit fontScale="79000"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4516560" y="5318280"/>
            <a:ext cx="1987200" cy="2739960"/>
          </a:xfrm>
          <a:prstGeom prst="rect">
            <a:avLst/>
          </a:prstGeom>
        </p:spPr>
        <p:txBody>
          <a:bodyPr lIns="0" tIns="0" rIns="0" bIns="0">
            <a:normAutofit fontScale="79000"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XO Orie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6171840" cy="5744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XO Orie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C4C03556-B12C-4204-80A2-2A886DD73FEA}"/>
              </a:ext>
            </a:extLst>
          </p:cNvPr>
          <p:cNvSpPr/>
          <p:nvPr/>
        </p:nvSpPr>
        <p:spPr>
          <a:xfrm>
            <a:off x="0" y="-1"/>
            <a:ext cx="6858000" cy="1950321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2562FC3E-378E-4819-9730-BECACEA1D897}"/>
              </a:ext>
            </a:extLst>
          </p:cNvPr>
          <p:cNvSpPr/>
          <p:nvPr/>
        </p:nvSpPr>
        <p:spPr>
          <a:xfrm>
            <a:off x="0" y="9150000"/>
            <a:ext cx="2285596" cy="75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39700" sx="102000" sy="102000" algn="ctr" rotWithShape="0">
              <a:prstClr val="black">
                <a:alpha val="17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1E95966E-EEB7-47D4-B8B2-323A53C7AF4D}"/>
              </a:ext>
            </a:extLst>
          </p:cNvPr>
          <p:cNvSpPr/>
          <p:nvPr/>
        </p:nvSpPr>
        <p:spPr>
          <a:xfrm>
            <a:off x="4572404" y="9150000"/>
            <a:ext cx="2285596" cy="75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39700" sx="102000" sy="102000" algn="ctr" rotWithShape="0">
              <a:prstClr val="black">
                <a:alpha val="17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Graphic 9">
            <a:extLst>
              <a:ext uri="{FF2B5EF4-FFF2-40B4-BE49-F238E27FC236}">
                <a16:creationId xmlns="" xmlns:a16="http://schemas.microsoft.com/office/drawing/2014/main" id="{A5D74CCF-F12B-4ADA-AC25-88D0B4EA2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082" y="9264241"/>
            <a:ext cx="1656000" cy="527519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CD812ED9-4CB8-4163-B5F4-085C157A91B6}"/>
              </a:ext>
            </a:extLst>
          </p:cNvPr>
          <p:cNvGrpSpPr/>
          <p:nvPr/>
        </p:nvGrpSpPr>
        <p:grpSpPr>
          <a:xfrm>
            <a:off x="4689140" y="9297484"/>
            <a:ext cx="1927173" cy="461032"/>
            <a:chOff x="4778191" y="9280500"/>
            <a:chExt cx="1927173" cy="461032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6824FA0A-C2CA-4B18-BCAD-BC4C3BA12BCE}"/>
                </a:ext>
              </a:extLst>
            </p:cNvPr>
            <p:cNvSpPr txBox="1"/>
            <p:nvPr/>
          </p:nvSpPr>
          <p:spPr>
            <a:xfrm>
              <a:off x="5048407" y="9280500"/>
              <a:ext cx="1656957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r" defTabSz="1760969">
                <a:defRPr/>
              </a:pPr>
              <a:r>
                <a:rPr lang="ru-RU" sz="1000" dirty="0">
                  <a:solidFill>
                    <a:schemeClr val="tx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ТЕЛЕФОН «ГОРЯЧЕЙ ЛИНИИ» 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F7C541CF-F523-41B4-9BC7-902E992A3521}"/>
                </a:ext>
              </a:extLst>
            </p:cNvPr>
            <p:cNvSpPr txBox="1"/>
            <p:nvPr/>
          </p:nvSpPr>
          <p:spPr>
            <a:xfrm>
              <a:off x="4778191" y="9433755"/>
              <a:ext cx="1927173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r" defTabSz="1760969">
                <a:defRPr/>
              </a:pPr>
              <a:r>
                <a:rPr lang="ru-RU" sz="2000" b="1" dirty="0">
                  <a:solidFill>
                    <a:schemeClr val="tx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8 (800) 222-22-22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D25DF179-23F2-45BA-9EE3-6D094F3F2078}"/>
              </a:ext>
            </a:extLst>
          </p:cNvPr>
          <p:cNvSpPr/>
          <p:nvPr/>
        </p:nvSpPr>
        <p:spPr>
          <a:xfrm>
            <a:off x="2286201" y="9150000"/>
            <a:ext cx="2285596" cy="75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sx="102000" sy="102000" algn="ctr" rotWithShape="0">
              <a:prstClr val="black">
                <a:alpha val="17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1C4B9A77-9A7B-4070-A0EC-608575301D5B}"/>
              </a:ext>
            </a:extLst>
          </p:cNvPr>
          <p:cNvSpPr txBox="1"/>
          <p:nvPr/>
        </p:nvSpPr>
        <p:spPr>
          <a:xfrm>
            <a:off x="2600522" y="9451056"/>
            <a:ext cx="1656957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WWW.NALOG.GOV.RU</a:t>
            </a:r>
            <a:endParaRPr lang="ru-RU" sz="1000" b="1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9BFC742-6BD1-4672-897B-266109165EBA}"/>
              </a:ext>
            </a:extLst>
          </p:cNvPr>
          <p:cNvSpPr txBox="1"/>
          <p:nvPr/>
        </p:nvSpPr>
        <p:spPr>
          <a:xfrm>
            <a:off x="465856" y="767037"/>
            <a:ext cx="5926286" cy="23698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b="1" dirty="0" smtClean="0">
                <a:solidFill>
                  <a:srgbClr val="FF00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" panose="02000000000000000000" pitchFamily="2" charset="0"/>
              </a:rPr>
              <a:t>ВОСПОЛЬЗУЙТЕСЬ СЕРВИСОМ, ЧТОБЫ УЗНАТЬ СТАВКИ ИМУЩЕСТВЕННЫХ НАЛОГОВ</a:t>
            </a:r>
            <a:endParaRPr lang="ru-RU" b="1" dirty="0">
              <a:solidFill>
                <a:srgbClr val="FF00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" panose="02000000000000000000" pitchFamily="2" charset="0"/>
            </a:endParaRPr>
          </a:p>
          <a:p>
            <a:pPr algn="ctr">
              <a:spcAft>
                <a:spcPts val="1200"/>
              </a:spcAft>
            </a:pP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" panose="02000000000000000000" pitchFamily="2" charset="0"/>
              </a:rPr>
              <a:t>Информацию о ставках и льготах по налогу на имущество, транспортному и земельному налогам на территории Вашего муниципального образования можно получить, воспользовавшись сервисом «Справочная информация о ставках и льготах по имущественным налогам»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104" y="6980041"/>
            <a:ext cx="1862815" cy="18628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5856" y="7172784"/>
            <a:ext cx="35392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Чтобы перейти к сервису, наведите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камеру Вашего</a:t>
            </a:r>
          </a:p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смартфона на QR-код, или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перейдите в раздел «Сервисы» сайта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NALOG.GOV.RU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11151" t="14534" r="11151" b="7067"/>
          <a:stretch/>
        </p:blipFill>
        <p:spPr>
          <a:xfrm>
            <a:off x="764703" y="3401215"/>
            <a:ext cx="5328592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750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163846</TotalTime>
  <Words>75</Words>
  <Application>Microsoft Office PowerPoint</Application>
  <PresentationFormat>Лист A4 (210x297 мм)</PresentationFormat>
  <Paragraphs>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Меньшакова Александра Владимировна</cp:lastModifiedBy>
  <cp:revision>1921</cp:revision>
  <cp:lastPrinted>2022-04-01T07:10:16Z</cp:lastPrinted>
  <dcterms:created xsi:type="dcterms:W3CDTF">2014-10-08T23:03:32Z</dcterms:created>
  <dcterms:modified xsi:type="dcterms:W3CDTF">2022-06-08T13:40:32Z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Лист A4 (210x297 мм)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