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9" r:id="rId2"/>
  </p:sldIdLst>
  <p:sldSz cx="6858000" cy="9906000" type="A4"/>
  <p:notesSz cx="6797675" cy="9928225"/>
  <p:embeddedFontLst>
    <p:embeddedFont>
      <p:font typeface="Golos Text" charset="0"/>
      <p:regular r:id="rId5"/>
      <p:bold r:id="rId6"/>
    </p:embeddedFon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86" d="100"/>
          <a:sy n="86" d="100"/>
        </p:scale>
        <p:origin x="-3186" y="-72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3C65849-7548-4CD2-BBAE-F8D17103DB7B}"/>
              </a:ext>
            </a:extLst>
          </p:cNvPr>
          <p:cNvSpPr txBox="1"/>
          <p:nvPr/>
        </p:nvSpPr>
        <p:spPr>
          <a:xfrm>
            <a:off x="552004" y="1421703"/>
            <a:ext cx="585186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Воспользуйтесь сервисом, чтобы узнать ставки имущественных налогов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4BD9E14-29F9-9642-BFAE-C66AE541131E}"/>
              </a:ext>
            </a:extLst>
          </p:cNvPr>
          <p:cNvSpPr/>
          <p:nvPr/>
        </p:nvSpPr>
        <p:spPr>
          <a:xfrm>
            <a:off x="5296937" y="8398307"/>
            <a:ext cx="1206451" cy="1172036"/>
          </a:xfrm>
          <a:custGeom>
            <a:avLst/>
            <a:gdLst>
              <a:gd name="connsiteX0" fmla="*/ 1103086 w 1206451"/>
              <a:gd name="connsiteY0" fmla="*/ 0 h 1172036"/>
              <a:gd name="connsiteX1" fmla="*/ 1206451 w 1206451"/>
              <a:gd name="connsiteY1" fmla="*/ 103365 h 1172036"/>
              <a:gd name="connsiteX2" fmla="*/ 1206451 w 1206451"/>
              <a:gd name="connsiteY2" fmla="*/ 1068672 h 1172036"/>
              <a:gd name="connsiteX3" fmla="*/ 1103086 w 1206451"/>
              <a:gd name="connsiteY3" fmla="*/ 1172036 h 1172036"/>
              <a:gd name="connsiteX4" fmla="*/ 103365 w 1206451"/>
              <a:gd name="connsiteY4" fmla="*/ 1172036 h 1172036"/>
              <a:gd name="connsiteX5" fmla="*/ 0 w 1206451"/>
              <a:gd name="connsiteY5" fmla="*/ 1068672 h 1172036"/>
              <a:gd name="connsiteX6" fmla="*/ 0 w 1206451"/>
              <a:gd name="connsiteY6" fmla="*/ 103365 h 1172036"/>
              <a:gd name="connsiteX7" fmla="*/ 103365 w 1206451"/>
              <a:gd name="connsiteY7" fmla="*/ 0 h 117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451" h="1172036">
                <a:moveTo>
                  <a:pt x="1103086" y="0"/>
                </a:moveTo>
                <a:cubicBezTo>
                  <a:pt x="1160173" y="0"/>
                  <a:pt x="1206451" y="46278"/>
                  <a:pt x="1206451" y="103365"/>
                </a:cubicBezTo>
                <a:lnTo>
                  <a:pt x="1206451" y="1068672"/>
                </a:lnTo>
                <a:cubicBezTo>
                  <a:pt x="1206451" y="1125758"/>
                  <a:pt x="1160173" y="1172036"/>
                  <a:pt x="1103086" y="1172036"/>
                </a:cubicBezTo>
                <a:lnTo>
                  <a:pt x="103365" y="1172036"/>
                </a:lnTo>
                <a:cubicBezTo>
                  <a:pt x="46278" y="1172036"/>
                  <a:pt x="0" y="1125758"/>
                  <a:pt x="0" y="1068672"/>
                </a:cubicBezTo>
                <a:lnTo>
                  <a:pt x="0" y="103365"/>
                </a:lnTo>
                <a:cubicBezTo>
                  <a:pt x="0" y="46278"/>
                  <a:pt x="46278" y="0"/>
                  <a:pt x="103365" y="0"/>
                </a:cubicBezTo>
                <a:close/>
              </a:path>
            </a:pathLst>
          </a:custGeom>
          <a:solidFill>
            <a:srgbClr val="F2F5FB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22E1AD1-9425-9E40-700A-8675C9229A98}"/>
              </a:ext>
            </a:extLst>
          </p:cNvPr>
          <p:cNvSpPr/>
          <p:nvPr/>
        </p:nvSpPr>
        <p:spPr>
          <a:xfrm>
            <a:off x="4728187" y="8693931"/>
            <a:ext cx="292340" cy="494205"/>
          </a:xfrm>
          <a:custGeom>
            <a:avLst/>
            <a:gdLst>
              <a:gd name="connsiteX0" fmla="*/ 248197 w 292340"/>
              <a:gd name="connsiteY0" fmla="*/ 0 h 494205"/>
              <a:gd name="connsiteX1" fmla="*/ 292340 w 292340"/>
              <a:gd name="connsiteY1" fmla="*/ 44143 h 494205"/>
              <a:gd name="connsiteX2" fmla="*/ 292340 w 292340"/>
              <a:gd name="connsiteY2" fmla="*/ 450063 h 494205"/>
              <a:gd name="connsiteX3" fmla="*/ 248197 w 292340"/>
              <a:gd name="connsiteY3" fmla="*/ 494206 h 494205"/>
              <a:gd name="connsiteX4" fmla="*/ 44143 w 292340"/>
              <a:gd name="connsiteY4" fmla="*/ 494206 h 494205"/>
              <a:gd name="connsiteX5" fmla="*/ 0 w 292340"/>
              <a:gd name="connsiteY5" fmla="*/ 450063 h 494205"/>
              <a:gd name="connsiteX6" fmla="*/ 0 w 292340"/>
              <a:gd name="connsiteY6" fmla="*/ 44143 h 494205"/>
              <a:gd name="connsiteX7" fmla="*/ 44143 w 292340"/>
              <a:gd name="connsiteY7" fmla="*/ 0 h 49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40" h="494205">
                <a:moveTo>
                  <a:pt x="248197" y="0"/>
                </a:moveTo>
                <a:cubicBezTo>
                  <a:pt x="272577" y="0"/>
                  <a:pt x="292340" y="19763"/>
                  <a:pt x="292340" y="44143"/>
                </a:cubicBezTo>
                <a:lnTo>
                  <a:pt x="292340" y="450063"/>
                </a:lnTo>
                <a:cubicBezTo>
                  <a:pt x="292340" y="474442"/>
                  <a:pt x="272577" y="494206"/>
                  <a:pt x="248197" y="494206"/>
                </a:cubicBezTo>
                <a:lnTo>
                  <a:pt x="44143" y="494206"/>
                </a:lnTo>
                <a:cubicBezTo>
                  <a:pt x="19763" y="494206"/>
                  <a:pt x="0" y="474442"/>
                  <a:pt x="0" y="450063"/>
                </a:cubicBezTo>
                <a:lnTo>
                  <a:pt x="0" y="44143"/>
                </a:lnTo>
                <a:cubicBezTo>
                  <a:pt x="0" y="19763"/>
                  <a:pt x="19763" y="0"/>
                  <a:pt x="44143" y="0"/>
                </a:cubicBezTo>
                <a:close/>
              </a:path>
            </a:pathLst>
          </a:custGeom>
          <a:solidFill>
            <a:srgbClr val="C9EAFA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DABB3318-4941-D4B7-6170-5543A86A386A}"/>
              </a:ext>
            </a:extLst>
          </p:cNvPr>
          <p:cNvSpPr/>
          <p:nvPr/>
        </p:nvSpPr>
        <p:spPr>
          <a:xfrm>
            <a:off x="4806865" y="8403536"/>
            <a:ext cx="559021" cy="1135433"/>
          </a:xfrm>
          <a:custGeom>
            <a:avLst/>
            <a:gdLst>
              <a:gd name="connsiteX0" fmla="*/ 0 w 559021"/>
              <a:gd name="connsiteY0" fmla="*/ 341104 h 1135433"/>
              <a:gd name="connsiteX1" fmla="*/ 559022 w 559021"/>
              <a:gd name="connsiteY1" fmla="*/ 0 h 1135433"/>
              <a:gd name="connsiteX2" fmla="*/ 517676 w 559021"/>
              <a:gd name="connsiteY2" fmla="*/ 1135433 h 1135433"/>
              <a:gd name="connsiteX3" fmla="*/ 0 w 559021"/>
              <a:gd name="connsiteY3" fmla="*/ 382450 h 1135433"/>
              <a:gd name="connsiteX4" fmla="*/ 0 w 559021"/>
              <a:gd name="connsiteY4" fmla="*/ 341104 h 113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021" h="1135433">
                <a:moveTo>
                  <a:pt x="0" y="341104"/>
                </a:moveTo>
                <a:lnTo>
                  <a:pt x="559022" y="0"/>
                </a:lnTo>
                <a:lnTo>
                  <a:pt x="517676" y="1135433"/>
                </a:lnTo>
                <a:lnTo>
                  <a:pt x="0" y="382450"/>
                </a:lnTo>
                <a:lnTo>
                  <a:pt x="0" y="341104"/>
                </a:lnTo>
                <a:close/>
              </a:path>
            </a:pathLst>
          </a:custGeom>
          <a:solidFill>
            <a:srgbClr val="F2F5FB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CF947010-B419-2234-15CB-98AE8455D23E}"/>
              </a:ext>
            </a:extLst>
          </p:cNvPr>
          <p:cNvSpPr/>
          <p:nvPr/>
        </p:nvSpPr>
        <p:spPr>
          <a:xfrm>
            <a:off x="4782179" y="8746951"/>
            <a:ext cx="40129" cy="40129"/>
          </a:xfrm>
          <a:custGeom>
            <a:avLst/>
            <a:gdLst>
              <a:gd name="connsiteX0" fmla="*/ 20065 w 40129"/>
              <a:gd name="connsiteY0" fmla="*/ 40130 h 40129"/>
              <a:gd name="connsiteX1" fmla="*/ 40130 w 40129"/>
              <a:gd name="connsiteY1" fmla="*/ 20065 h 40129"/>
              <a:gd name="connsiteX2" fmla="*/ 20065 w 40129"/>
              <a:gd name="connsiteY2" fmla="*/ 0 h 40129"/>
              <a:gd name="connsiteX3" fmla="*/ 0 w 40129"/>
              <a:gd name="connsiteY3" fmla="*/ 20065 h 40129"/>
              <a:gd name="connsiteX4" fmla="*/ 20065 w 40129"/>
              <a:gd name="connsiteY4" fmla="*/ 40130 h 4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29" h="40129">
                <a:moveTo>
                  <a:pt x="20065" y="40130"/>
                </a:moveTo>
                <a:cubicBezTo>
                  <a:pt x="31131" y="40130"/>
                  <a:pt x="40130" y="31131"/>
                  <a:pt x="40130" y="20065"/>
                </a:cubicBezTo>
                <a:cubicBezTo>
                  <a:pt x="40130" y="8999"/>
                  <a:pt x="31131" y="0"/>
                  <a:pt x="20065" y="0"/>
                </a:cubicBezTo>
                <a:cubicBezTo>
                  <a:pt x="8999" y="0"/>
                  <a:pt x="0" y="8999"/>
                  <a:pt x="0" y="20065"/>
                </a:cubicBezTo>
                <a:cubicBezTo>
                  <a:pt x="0" y="31131"/>
                  <a:pt x="8999" y="40130"/>
                  <a:pt x="20065" y="40130"/>
                </a:cubicBezTo>
              </a:path>
            </a:pathLst>
          </a:custGeom>
          <a:solidFill>
            <a:srgbClr val="00ACEC"/>
          </a:solidFill>
          <a:ln w="121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F83436-F0CF-7F21-47AE-DFA8FF65D3D5}"/>
              </a:ext>
            </a:extLst>
          </p:cNvPr>
          <p:cNvSpPr txBox="1"/>
          <p:nvPr/>
        </p:nvSpPr>
        <p:spPr>
          <a:xfrm>
            <a:off x="552004" y="2271955"/>
            <a:ext cx="5851861" cy="16619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Информацию о ставках и льготах по налогу на имущество, транспортному и земельному налогам на территории Вашего муниципального образования можно получить, воспользовавшись сервисом «Справочная информация о ставках и льготах по имущественным налогам» 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/>
            </a:r>
            <a:br>
              <a:rPr lang="ru-RU" sz="12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endParaRPr lang="ru-RU" sz="1200" dirty="0">
              <a:solidFill>
                <a:schemeClr val="tx1">
                  <a:lumMod val="75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3E4AA7-B12D-C265-26AB-0966A48309FE}"/>
              </a:ext>
            </a:extLst>
          </p:cNvPr>
          <p:cNvSpPr txBox="1"/>
          <p:nvPr/>
        </p:nvSpPr>
        <p:spPr>
          <a:xfrm>
            <a:off x="3753036" y="7637694"/>
            <a:ext cx="2650829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05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Чтобы перейти к сервису, наведите камеру Вашего смартфона на QR-код, или перейдите в раздел «Сервисы» сайта NALOG.GOV.RU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B36B5624-CAAD-831A-F8B8-4057D2AE281C}"/>
              </a:ext>
            </a:extLst>
          </p:cNvPr>
          <p:cNvGrpSpPr/>
          <p:nvPr/>
        </p:nvGrpSpPr>
        <p:grpSpPr>
          <a:xfrm>
            <a:off x="1180209" y="4124909"/>
            <a:ext cx="4595450" cy="2556332"/>
            <a:chOff x="1714453" y="4846320"/>
            <a:chExt cx="3429094" cy="18567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238B66F7-E113-BF5F-F5D9-590345BB5692}"/>
                </a:ext>
              </a:extLst>
            </p:cNvPr>
            <p:cNvGrpSpPr/>
            <p:nvPr/>
          </p:nvGrpSpPr>
          <p:grpSpPr>
            <a:xfrm>
              <a:off x="1714453" y="4846320"/>
              <a:ext cx="3429094" cy="1856722"/>
              <a:chOff x="3609922" y="4997885"/>
              <a:chExt cx="2869258" cy="1553592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xmlns="" id="{567F47A1-E3D4-232D-73AC-72F81A470653}"/>
                  </a:ext>
                </a:extLst>
              </p:cNvPr>
              <p:cNvSpPr/>
              <p:nvPr/>
            </p:nvSpPr>
            <p:spPr>
              <a:xfrm>
                <a:off x="3984175" y="4997885"/>
                <a:ext cx="2120752" cy="1434624"/>
              </a:xfrm>
              <a:custGeom>
                <a:avLst/>
                <a:gdLst>
                  <a:gd name="connsiteX0" fmla="*/ 187482 w 205625"/>
                  <a:gd name="connsiteY0" fmla="*/ 120956 h 139099"/>
                  <a:gd name="connsiteX1" fmla="*/ 18143 w 205625"/>
                  <a:gd name="connsiteY1" fmla="*/ 120956 h 139099"/>
                  <a:gd name="connsiteX2" fmla="*/ 18143 w 205625"/>
                  <a:gd name="connsiteY2" fmla="*/ 18143 h 139099"/>
                  <a:gd name="connsiteX3" fmla="*/ 187482 w 205625"/>
                  <a:gd name="connsiteY3" fmla="*/ 18143 h 139099"/>
                  <a:gd name="connsiteX4" fmla="*/ 187482 w 205625"/>
                  <a:gd name="connsiteY4" fmla="*/ 120956 h 139099"/>
                  <a:gd name="connsiteX5" fmla="*/ 205626 w 205625"/>
                  <a:gd name="connsiteY5" fmla="*/ 12096 h 139099"/>
                  <a:gd name="connsiteX6" fmla="*/ 193530 w 205625"/>
                  <a:gd name="connsiteY6" fmla="*/ 0 h 139099"/>
                  <a:gd name="connsiteX7" fmla="*/ 12096 w 205625"/>
                  <a:gd name="connsiteY7" fmla="*/ 0 h 139099"/>
                  <a:gd name="connsiteX8" fmla="*/ 0 w 205625"/>
                  <a:gd name="connsiteY8" fmla="*/ 12096 h 139099"/>
                  <a:gd name="connsiteX9" fmla="*/ 0 w 205625"/>
                  <a:gd name="connsiteY9" fmla="*/ 139100 h 139099"/>
                  <a:gd name="connsiteX10" fmla="*/ 205626 w 205625"/>
                  <a:gd name="connsiteY10" fmla="*/ 139100 h 139099"/>
                  <a:gd name="connsiteX11" fmla="*/ 205626 w 205625"/>
                  <a:gd name="connsiteY11" fmla="*/ 12096 h 13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5625" h="139099">
                    <a:moveTo>
                      <a:pt x="187482" y="120956"/>
                    </a:moveTo>
                    <a:lnTo>
                      <a:pt x="18143" y="120956"/>
                    </a:lnTo>
                    <a:lnTo>
                      <a:pt x="18143" y="18143"/>
                    </a:lnTo>
                    <a:lnTo>
                      <a:pt x="187482" y="18143"/>
                    </a:lnTo>
                    <a:lnTo>
                      <a:pt x="187482" y="120956"/>
                    </a:lnTo>
                    <a:close/>
                    <a:moveTo>
                      <a:pt x="205626" y="12096"/>
                    </a:moveTo>
                    <a:cubicBezTo>
                      <a:pt x="205626" y="5443"/>
                      <a:pt x="200183" y="0"/>
                      <a:pt x="193530" y="0"/>
                    </a:cubicBezTo>
                    <a:lnTo>
                      <a:pt x="12096" y="0"/>
                    </a:lnTo>
                    <a:cubicBezTo>
                      <a:pt x="5443" y="0"/>
                      <a:pt x="0" y="5443"/>
                      <a:pt x="0" y="12096"/>
                    </a:cubicBezTo>
                    <a:lnTo>
                      <a:pt x="0" y="139100"/>
                    </a:lnTo>
                    <a:lnTo>
                      <a:pt x="205626" y="139100"/>
                    </a:lnTo>
                    <a:lnTo>
                      <a:pt x="205626" y="12096"/>
                    </a:lnTo>
                    <a:close/>
                  </a:path>
                </a:pathLst>
              </a:custGeom>
              <a:solidFill>
                <a:srgbClr val="00B0F0"/>
              </a:solidFill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Golos Text" panose="020B0604020202020204" charset="0"/>
                  <a:ea typeface="Golos Text" panose="020B0604020202020204" charset="0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810D9F37-EB68-D765-FAAC-F0F10A30D794}"/>
                  </a:ext>
                </a:extLst>
              </p:cNvPr>
              <p:cNvSpPr/>
              <p:nvPr/>
            </p:nvSpPr>
            <p:spPr>
              <a:xfrm>
                <a:off x="3609922" y="6364356"/>
                <a:ext cx="2869258" cy="187121"/>
              </a:xfrm>
              <a:custGeom>
                <a:avLst/>
                <a:gdLst>
                  <a:gd name="connsiteX0" fmla="*/ 157243 w 278199"/>
                  <a:gd name="connsiteY0" fmla="*/ 0 h 18143"/>
                  <a:gd name="connsiteX1" fmla="*/ 157243 w 278199"/>
                  <a:gd name="connsiteY1" fmla="*/ 3024 h 18143"/>
                  <a:gd name="connsiteX2" fmla="*/ 154219 w 278199"/>
                  <a:gd name="connsiteY2" fmla="*/ 6048 h 18143"/>
                  <a:gd name="connsiteX3" fmla="*/ 123980 w 278199"/>
                  <a:gd name="connsiteY3" fmla="*/ 6048 h 18143"/>
                  <a:gd name="connsiteX4" fmla="*/ 120956 w 278199"/>
                  <a:gd name="connsiteY4" fmla="*/ 3024 h 18143"/>
                  <a:gd name="connsiteX5" fmla="*/ 120956 w 278199"/>
                  <a:gd name="connsiteY5" fmla="*/ 0 h 18143"/>
                  <a:gd name="connsiteX6" fmla="*/ 0 w 278199"/>
                  <a:gd name="connsiteY6" fmla="*/ 0 h 18143"/>
                  <a:gd name="connsiteX7" fmla="*/ 0 w 278199"/>
                  <a:gd name="connsiteY7" fmla="*/ 6048 h 18143"/>
                  <a:gd name="connsiteX8" fmla="*/ 12096 w 278199"/>
                  <a:gd name="connsiteY8" fmla="*/ 18143 h 18143"/>
                  <a:gd name="connsiteX9" fmla="*/ 266104 w 278199"/>
                  <a:gd name="connsiteY9" fmla="*/ 18143 h 18143"/>
                  <a:gd name="connsiteX10" fmla="*/ 278199 w 278199"/>
                  <a:gd name="connsiteY10" fmla="*/ 6048 h 18143"/>
                  <a:gd name="connsiteX11" fmla="*/ 278199 w 278199"/>
                  <a:gd name="connsiteY11" fmla="*/ 0 h 18143"/>
                  <a:gd name="connsiteX12" fmla="*/ 157243 w 278199"/>
                  <a:gd name="connsiteY12" fmla="*/ 0 h 1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8199" h="18143">
                    <a:moveTo>
                      <a:pt x="157243" y="0"/>
                    </a:moveTo>
                    <a:lnTo>
                      <a:pt x="157243" y="3024"/>
                    </a:lnTo>
                    <a:cubicBezTo>
                      <a:pt x="157243" y="4838"/>
                      <a:pt x="156034" y="6048"/>
                      <a:pt x="154219" y="6048"/>
                    </a:cubicBezTo>
                    <a:lnTo>
                      <a:pt x="123980" y="6048"/>
                    </a:lnTo>
                    <a:cubicBezTo>
                      <a:pt x="122166" y="6048"/>
                      <a:pt x="120956" y="4838"/>
                      <a:pt x="120956" y="3024"/>
                    </a:cubicBezTo>
                    <a:lnTo>
                      <a:pt x="120956" y="0"/>
                    </a:lnTo>
                    <a:lnTo>
                      <a:pt x="0" y="0"/>
                    </a:lnTo>
                    <a:lnTo>
                      <a:pt x="0" y="6048"/>
                    </a:lnTo>
                    <a:cubicBezTo>
                      <a:pt x="0" y="12700"/>
                      <a:pt x="5443" y="18143"/>
                      <a:pt x="12096" y="18143"/>
                    </a:cubicBezTo>
                    <a:lnTo>
                      <a:pt x="266104" y="18143"/>
                    </a:lnTo>
                    <a:cubicBezTo>
                      <a:pt x="272756" y="18143"/>
                      <a:pt x="278199" y="12700"/>
                      <a:pt x="278199" y="6048"/>
                    </a:cubicBezTo>
                    <a:lnTo>
                      <a:pt x="278199" y="0"/>
                    </a:lnTo>
                    <a:lnTo>
                      <a:pt x="157243" y="0"/>
                    </a:lnTo>
                    <a:close/>
                  </a:path>
                </a:pathLst>
              </a:custGeom>
              <a:solidFill>
                <a:srgbClr val="C9EAFA"/>
              </a:solidFill>
              <a:ln w="1213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latin typeface="Golos Text" panose="020B0604020202020204" charset="0"/>
                  <a:ea typeface="Golos Text" panose="020B060402020202020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A776C5B-F25E-8253-45C5-71F6D4B4A1A0}"/>
                </a:ext>
              </a:extLst>
            </p:cNvPr>
            <p:cNvSpPr txBox="1"/>
            <p:nvPr/>
          </p:nvSpPr>
          <p:spPr>
            <a:xfrm>
              <a:off x="2776899" y="5241032"/>
              <a:ext cx="1304203" cy="35208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050" b="1" dirty="0" smtClean="0">
                  <a:solidFill>
                    <a:schemeClr val="tx1">
                      <a:lumMod val="75000"/>
                    </a:schemeClr>
                  </a:solidFill>
                  <a:latin typeface="Golos Text" panose="020B0604020202020204" charset="0"/>
                  <a:ea typeface="Golos Text" panose="020B0604020202020204" charset="0"/>
                </a:rPr>
                <a:t>Справочная информация о ставках и льготах по имущественным налогам</a:t>
              </a:r>
              <a:endParaRPr lang="ru-RU" sz="105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endParaRPr>
            </a:p>
          </p:txBody>
        </p:sp>
        <p:pic>
          <p:nvPicPr>
            <p:cNvPr id="21" name="Graphic 20" descr="Badge Tick1 with solid fill">
              <a:extLst>
                <a:ext uri="{FF2B5EF4-FFF2-40B4-BE49-F238E27FC236}">
                  <a16:creationId xmlns:a16="http://schemas.microsoft.com/office/drawing/2014/main" xmlns="" id="{9934F9CF-7C33-2181-E1C0-DEF2175F9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3139440" y="5645963"/>
              <a:ext cx="579120" cy="579120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97" y="8487068"/>
            <a:ext cx="968368" cy="968368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6558232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164095</TotalTime>
  <Words>82</Words>
  <Application>Microsoft Office PowerPoint</Application>
  <PresentationFormat>Лист A4 (210x297 мм)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Golos Text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Меньшакова Александра Владимировна</cp:lastModifiedBy>
  <cp:revision>1908</cp:revision>
  <cp:lastPrinted>2022-03-21T08:32:16Z</cp:lastPrinted>
  <dcterms:created xsi:type="dcterms:W3CDTF">2014-10-08T23:03:32Z</dcterms:created>
  <dcterms:modified xsi:type="dcterms:W3CDTF">2023-05-25T09:31:07Z</dcterms:modified>
</cp:coreProperties>
</file>